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15C0E57-0E44-4E08-9963-AE4781D38A49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37293C4-3EEC-47A1-B8E9-FEA95A65FC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uact=8&amp;ved=0CAcQjRw&amp;url=http://www.coolmath.com/algebra/18-absolute-value-equations-inequalities/01-absolute-values-01.htm&amp;ei=QMhPVJODKLHjsAT56oDgDQ&amp;bvm=bv.77880786,d.cWc&amp;psig=AFQjCNElrIHMeUCXMEPHPKkr-OyyrdCtaw&amp;ust=14146011468517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286000"/>
            <a:ext cx="3313355" cy="2124636"/>
          </a:xfrm>
        </p:spPr>
        <p:txBody>
          <a:bodyPr>
            <a:normAutofit/>
          </a:bodyPr>
          <a:lstStyle/>
          <a:p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smtClean="0"/>
              <a:t>Properties of</a:t>
            </a:r>
            <a:br>
              <a:rPr lang="en-US" dirty="0" smtClean="0"/>
            </a:br>
            <a:r>
              <a:rPr lang="en-US" dirty="0" smtClean="0"/>
              <a:t>Real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02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Coefficient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7234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number in front of a variable, usually a constant that is multiplied by a variable in a term</a:t>
            </a:r>
          </a:p>
          <a:p>
            <a:r>
              <a:rPr lang="en-US" sz="3600" dirty="0" smtClean="0"/>
              <a:t>Ex.) 2x</a:t>
            </a:r>
            <a:endParaRPr lang="en-US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1676400" y="5562600"/>
            <a:ext cx="2209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Coefficient</a:t>
            </a:r>
            <a:endParaRPr lang="en-US" sz="2800" b="1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2209801" y="5181600"/>
            <a:ext cx="533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4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Constant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72348"/>
          </a:xfrm>
        </p:spPr>
        <p:txBody>
          <a:bodyPr>
            <a:normAutofit/>
          </a:bodyPr>
          <a:lstStyle/>
          <a:p>
            <a:r>
              <a:rPr lang="en-US" sz="3600" dirty="0"/>
              <a:t>A </a:t>
            </a:r>
            <a:r>
              <a:rPr lang="en-US" sz="3600" b="1" dirty="0"/>
              <a:t>term</a:t>
            </a:r>
            <a:r>
              <a:rPr lang="en-US" sz="3600" dirty="0"/>
              <a:t> or expression with no variable in it.  It has </a:t>
            </a:r>
            <a:r>
              <a:rPr lang="en-US" sz="3600" b="1" dirty="0"/>
              <a:t>the same value all the time</a:t>
            </a:r>
            <a:r>
              <a:rPr lang="en-US" sz="3600" dirty="0"/>
              <a:t>.</a:t>
            </a:r>
          </a:p>
          <a:p>
            <a:r>
              <a:rPr lang="en-US" sz="3600" dirty="0" smtClean="0"/>
              <a:t>Ex</a:t>
            </a:r>
            <a:r>
              <a:rPr lang="en-US" sz="3600" dirty="0" smtClean="0"/>
              <a:t>.) 2x + 8 = 67</a:t>
            </a:r>
            <a:endParaRPr lang="en-US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2499313" y="5105400"/>
            <a:ext cx="2209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Constants</a:t>
            </a:r>
            <a:endParaRPr lang="en-US" sz="2800" b="1" dirty="0"/>
          </a:p>
        </p:txBody>
      </p:sp>
      <p:sp>
        <p:nvSpPr>
          <p:cNvPr id="5" name="Down Arrow 4"/>
          <p:cNvSpPr/>
          <p:nvPr/>
        </p:nvSpPr>
        <p:spPr>
          <a:xfrm rot="8897778">
            <a:off x="3337514" y="4612669"/>
            <a:ext cx="533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3015835">
            <a:off x="3992182" y="4657600"/>
            <a:ext cx="533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1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Like Terms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7234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Terms that have the same variables with each variable raised to the same power</a:t>
            </a:r>
          </a:p>
          <a:p>
            <a:r>
              <a:rPr lang="en-US" sz="3600" dirty="0" smtClean="0"/>
              <a:t>Ex.) 2x + 8x = 16</a:t>
            </a:r>
            <a:endParaRPr lang="en-US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2057400" y="5640589"/>
            <a:ext cx="2209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Like Terms</a:t>
            </a:r>
            <a:endParaRPr lang="en-US" sz="2800" b="1" dirty="0"/>
          </a:p>
        </p:txBody>
      </p:sp>
      <p:sp>
        <p:nvSpPr>
          <p:cNvPr id="5" name="Down Arrow 4"/>
          <p:cNvSpPr/>
          <p:nvPr/>
        </p:nvSpPr>
        <p:spPr>
          <a:xfrm rot="8897778">
            <a:off x="2422517" y="5217131"/>
            <a:ext cx="533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3015835">
            <a:off x="3077185" y="5186055"/>
            <a:ext cx="533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6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Any </a:t>
            </a:r>
            <a:r>
              <a:rPr lang="en-US" sz="3600" b="1" dirty="0"/>
              <a:t>whole number positive or negative</a:t>
            </a:r>
            <a:r>
              <a:rPr lang="en-US" sz="3600" dirty="0"/>
              <a:t>.</a:t>
            </a:r>
          </a:p>
          <a:p>
            <a:pPr marL="68580" indent="0">
              <a:buNone/>
            </a:pPr>
            <a:r>
              <a:rPr lang="en-US" sz="3600" dirty="0" smtClean="0"/>
              <a:t>Ex.) -7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872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Absolute Value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distance from zero on the number line and the point representing a real number on the number line</a:t>
            </a:r>
            <a:endParaRPr lang="en-US" sz="3600" dirty="0"/>
          </a:p>
        </p:txBody>
      </p:sp>
      <p:pic>
        <p:nvPicPr>
          <p:cNvPr id="4" name="Picture 3" descr="https://encrypted-tbn0.gstatic.com/images?q=tbn:ANd9GcTc4h59claFUlrraZlZ7TZEDKkm_LUhmvtFw6Qy1Bu30WOLH4Bn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800600"/>
            <a:ext cx="6096000" cy="144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820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Commutative Property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Order changes</a:t>
            </a:r>
          </a:p>
          <a:p>
            <a:r>
              <a:rPr lang="en-US" sz="3600" dirty="0" smtClean="0"/>
              <a:t>Ex.) 6+4 = 4+6</a:t>
            </a:r>
            <a:endParaRPr lang="en-US" sz="3600" dirty="0"/>
          </a:p>
        </p:txBody>
      </p:sp>
      <p:pic>
        <p:nvPicPr>
          <p:cNvPr id="1026" name="Picture 2" descr="https://encrypted-tbn3.gstatic.com/images?q=tbn:ANd9GcTRheCxnag_6bY5ki_1kWQdLBy3FzLtBU8GX5GBjPYHv0LjxTE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962400"/>
            <a:ext cx="3916218" cy="224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7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Associative Property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Grouping Changes</a:t>
            </a:r>
          </a:p>
          <a:p>
            <a:r>
              <a:rPr lang="en-US" sz="3600" dirty="0" smtClean="0"/>
              <a:t>Ex.) (5+6) + 2 = 5+(6+2)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43000" y="4038600"/>
            <a:ext cx="3124200" cy="150495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100" y="4038600"/>
            <a:ext cx="24003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Identity Property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Sum of a number and 0</a:t>
            </a:r>
          </a:p>
          <a:p>
            <a:r>
              <a:rPr lang="en-US" sz="3600" dirty="0" smtClean="0"/>
              <a:t>Ex.) -4 + 0 = -4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567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Inverse Property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Sum of a number and it’s opposite</a:t>
            </a:r>
          </a:p>
          <a:p>
            <a:r>
              <a:rPr lang="en-US" sz="3600" dirty="0" smtClean="0"/>
              <a:t>Ex.) 5 + (-5) = 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567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Reciprocals</a:t>
            </a:r>
            <a:endParaRPr lang="en-US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 smtClean="0"/>
                  <a:t>2 number’s are reciprocals if their product is 1</a:t>
                </a:r>
              </a:p>
              <a:p>
                <a:r>
                  <a:rPr lang="en-US" sz="3600" dirty="0" smtClean="0"/>
                  <a:t>Ex.)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 smtClean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60" t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7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Quotient</a:t>
            </a:r>
            <a:endParaRPr lang="en-US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 smtClean="0"/>
                  <a:t>The answer to a division problem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 smtClean="0"/>
                  <a:t> = 3</a:t>
                </a:r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60" t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3"/>
          <p:cNvSpPr/>
          <p:nvPr/>
        </p:nvSpPr>
        <p:spPr>
          <a:xfrm>
            <a:off x="3200400" y="4133140"/>
            <a:ext cx="1828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Quotient</a:t>
            </a:r>
            <a:endParaRPr lang="en-US" sz="2800" b="1" dirty="0"/>
          </a:p>
        </p:txBody>
      </p:sp>
      <p:sp>
        <p:nvSpPr>
          <p:cNvPr id="5" name="Down Arrow 4"/>
          <p:cNvSpPr/>
          <p:nvPr/>
        </p:nvSpPr>
        <p:spPr>
          <a:xfrm rot="7438760">
            <a:off x="2656645" y="3732635"/>
            <a:ext cx="533400" cy="6211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Product</a:t>
            </a:r>
            <a:endParaRPr lang="en-US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43492" y="2209800"/>
                <a:ext cx="6777317" cy="3508977"/>
              </a:xfrm>
            </p:spPr>
            <p:txBody>
              <a:bodyPr>
                <a:normAutofit/>
              </a:bodyPr>
              <a:lstStyle/>
              <a:p>
                <a:r>
                  <a:rPr lang="en-US" sz="3600" dirty="0" smtClean="0"/>
                  <a:t>The answer to a multiplication problem</a:t>
                </a:r>
              </a:p>
              <a:p>
                <a:r>
                  <a:rPr lang="en-US" sz="3600" dirty="0" smtClean="0"/>
                  <a:t>Ex.)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4 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∙10=40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492" y="2209800"/>
                <a:ext cx="6777317" cy="3508977"/>
              </a:xfrm>
              <a:blipFill rotWithShape="1">
                <a:blip r:embed="rId2"/>
                <a:stretch>
                  <a:fillRect l="-360" t="-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3"/>
          <p:cNvSpPr/>
          <p:nvPr/>
        </p:nvSpPr>
        <p:spPr>
          <a:xfrm>
            <a:off x="5105400" y="4305748"/>
            <a:ext cx="1828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Product</a:t>
            </a:r>
            <a:endParaRPr lang="en-US" sz="2800" b="1" dirty="0"/>
          </a:p>
        </p:txBody>
      </p:sp>
      <p:sp>
        <p:nvSpPr>
          <p:cNvPr id="5" name="Down Arrow 4"/>
          <p:cNvSpPr/>
          <p:nvPr/>
        </p:nvSpPr>
        <p:spPr>
          <a:xfrm rot="7438760">
            <a:off x="4561645" y="3905243"/>
            <a:ext cx="533400" cy="6211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1144</TotalTime>
  <Words>225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Chapter 2 Properties of Real Numbers</vt:lpstr>
      <vt:lpstr>Absolute Value</vt:lpstr>
      <vt:lpstr>Commutative Property</vt:lpstr>
      <vt:lpstr>Associative Property</vt:lpstr>
      <vt:lpstr>Identity Property</vt:lpstr>
      <vt:lpstr>Inverse Property</vt:lpstr>
      <vt:lpstr>Reciprocals</vt:lpstr>
      <vt:lpstr>Quotient</vt:lpstr>
      <vt:lpstr>Product</vt:lpstr>
      <vt:lpstr>Coefficient</vt:lpstr>
      <vt:lpstr>Constant</vt:lpstr>
      <vt:lpstr>Like Terms</vt:lpstr>
      <vt:lpstr>Integer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Properties of Real Numbers</dc:title>
  <dc:creator>Dyal, Melisa</dc:creator>
  <cp:lastModifiedBy>Dyal, Melisa</cp:lastModifiedBy>
  <cp:revision>8</cp:revision>
  <dcterms:created xsi:type="dcterms:W3CDTF">2014-10-27T11:45:56Z</dcterms:created>
  <dcterms:modified xsi:type="dcterms:W3CDTF">2014-10-30T14:56:37Z</dcterms:modified>
</cp:coreProperties>
</file>